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F58B"/>
    <a:srgbClr val="BCF1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998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039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969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44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154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7676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4998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8250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806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631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67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199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246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111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946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817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71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9268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558801"/>
            <a:ext cx="8001000" cy="220980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Внедрение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технологии </a:t>
            </a:r>
            <a:br>
              <a:rPr lang="ru-RU" sz="4400" dirty="0" smtClean="0"/>
            </a:br>
            <a:r>
              <a:rPr lang="ru-RU" sz="4400" dirty="0" smtClean="0"/>
              <a:t>«Служба сиделок»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3058110"/>
            <a:ext cx="6400800" cy="2733092"/>
          </a:xfrm>
        </p:spPr>
        <p:txBody>
          <a:bodyPr>
            <a:noAutofit/>
          </a:bodyPr>
          <a:lstStyle/>
          <a:p>
            <a:pPr>
              <a:lnSpc>
                <a:spcPts val="2700"/>
              </a:lnSpc>
              <a:spcBef>
                <a:spcPts val="1200"/>
              </a:spcBef>
            </a:pPr>
            <a:r>
              <a:rPr lang="ru-RU" sz="2400" b="1" dirty="0" smtClean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В рамках </a:t>
            </a:r>
            <a:r>
              <a:rPr lang="ru-RU" sz="2400" b="1" dirty="0" smtClean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реализации национального проекта «Демография» с целью внедрения </a:t>
            </a:r>
            <a:r>
              <a:rPr lang="ru-RU" sz="2400" b="1" dirty="0" smtClean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системы долговременного ухода за гражданами пожилого </a:t>
            </a:r>
            <a:r>
              <a:rPr lang="ru-RU" sz="2400" b="1" dirty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возраста и инвалидами </a:t>
            </a:r>
            <a:endParaRPr lang="ru-RU" sz="2400" b="1" dirty="0" smtClean="0">
              <a:ln w="3175" cmpd="sng">
                <a:noFill/>
              </a:ln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>
              <a:spcBef>
                <a:spcPts val="1200"/>
              </a:spcBef>
            </a:pPr>
            <a:r>
              <a:rPr lang="ru-RU" b="1" dirty="0" smtClean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в </a:t>
            </a:r>
            <a:r>
              <a:rPr lang="ru-RU" b="1" dirty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МБУ "КЦСОН" </a:t>
            </a:r>
            <a:r>
              <a:rPr lang="ru-RU" b="1" dirty="0" smtClean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разработана и развивается </a:t>
            </a:r>
            <a:r>
              <a:rPr lang="ru-RU" b="1" dirty="0" err="1" smtClean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стационаро</a:t>
            </a:r>
            <a:r>
              <a:rPr lang="ru-RU" b="1" dirty="0" smtClean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-замещающая </a:t>
            </a:r>
            <a:r>
              <a:rPr lang="ru-RU" b="1" dirty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технология «Служба сиделок»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3212" y="114300"/>
            <a:ext cx="3565115" cy="294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886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482600"/>
            <a:ext cx="8534400" cy="3818467"/>
          </a:xfrm>
        </p:spPr>
        <p:txBody>
          <a:bodyPr>
            <a:noAutofit/>
          </a:bodyPr>
          <a:lstStyle/>
          <a:p>
            <a:endParaRPr lang="ru-RU" sz="2400" b="1" dirty="0" smtClean="0">
              <a:ln w="3175" cmpd="sng">
                <a:noFill/>
              </a:ln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endParaRPr lang="ru-RU" sz="2400" b="1" dirty="0">
              <a:ln w="3175" cmpd="sng">
                <a:noFill/>
              </a:ln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endParaRPr lang="ru-RU" sz="2400" b="1" dirty="0" smtClean="0">
              <a:ln w="3175" cmpd="sng">
                <a:noFill/>
              </a:ln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Технология </a:t>
            </a:r>
            <a:r>
              <a:rPr lang="ru-RU" sz="2400" b="1" dirty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«Служба сиделок» применяется с целью обеспечения жизнедеятельности граждан, имеющих полную </a:t>
            </a:r>
            <a:r>
              <a:rPr lang="ru-RU" sz="2400" b="1" dirty="0" smtClean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или </a:t>
            </a:r>
            <a:r>
              <a:rPr lang="ru-RU" sz="2400" b="1" dirty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частичную утрату способности либо возможности осуществлять самообслуживание, самостоятельно </a:t>
            </a:r>
            <a:r>
              <a:rPr lang="ru-RU" sz="2400" b="1" dirty="0" smtClean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передвигаться и </a:t>
            </a:r>
            <a:r>
              <a:rPr lang="ru-RU" sz="2400" b="1" dirty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удовлетворять свои жизненные потребности, для сохранения пребывания этих граждан в привычной </a:t>
            </a:r>
            <a:r>
              <a:rPr lang="ru-RU" sz="2400" b="1" dirty="0" smtClean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благоприятной социальной </a:t>
            </a:r>
            <a:r>
              <a:rPr lang="ru-RU" sz="2400" b="1" dirty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среде. </a:t>
            </a:r>
          </a:p>
          <a:p>
            <a:endParaRPr lang="ru-RU" sz="800" b="1" dirty="0" smtClean="0">
              <a:ln w="3175" cmpd="sng">
                <a:noFill/>
              </a:ln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ru-RU" sz="2100" b="1" dirty="0" smtClean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«</a:t>
            </a:r>
            <a:r>
              <a:rPr lang="ru-RU" sz="2100" b="1" dirty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Служба сиделок» функционирует в рамках деятельности отделения социального обслуживания на </a:t>
            </a:r>
            <a:r>
              <a:rPr lang="ru-RU" sz="2100" b="1" dirty="0" smtClean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дому.</a:t>
            </a:r>
            <a:endParaRPr lang="ru-RU" sz="2100" b="1" dirty="0">
              <a:ln w="3175" cmpd="sng">
                <a:noFill/>
              </a:ln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8612" y="95404"/>
            <a:ext cx="2780017" cy="229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013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482600"/>
            <a:ext cx="8534400" cy="5867400"/>
          </a:xfrm>
        </p:spPr>
        <p:txBody>
          <a:bodyPr>
            <a:normAutofit/>
          </a:bodyPr>
          <a:lstStyle/>
          <a:p>
            <a:endParaRPr lang="ru-RU" sz="800" b="1" dirty="0" smtClean="0">
              <a:ln w="3175" cmpd="sng">
                <a:noFill/>
              </a:ln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«</a:t>
            </a:r>
            <a:r>
              <a:rPr lang="ru-RU" sz="2400" b="1" dirty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Служба сиделок» предоставляет гражданам комплекс социальных услуг, осуществляет их социальное сопровождение.</a:t>
            </a:r>
          </a:p>
          <a:p>
            <a:endParaRPr lang="ru-RU" sz="800" b="1" dirty="0" smtClean="0">
              <a:ln w="3175" cmpd="sng">
                <a:noFill/>
              </a:ln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ru-RU" sz="2100" b="1" dirty="0" smtClean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К </a:t>
            </a:r>
            <a:r>
              <a:rPr lang="ru-RU" sz="2100" b="1" dirty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социальным услугам, предоставляемых «Службой сиделок</a:t>
            </a:r>
            <a:r>
              <a:rPr lang="ru-RU" sz="2100" b="1" dirty="0" smtClean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», </a:t>
            </a:r>
            <a:r>
              <a:rPr lang="ru-RU" sz="2100" b="1" dirty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относятся: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100" b="1" dirty="0" smtClean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- </a:t>
            </a:r>
            <a:r>
              <a:rPr lang="ru-RU" sz="2100" b="1" dirty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социальные услуги, предусмотренные Порядками предоставления социальных услуг на дому, срочных социальных услуг, утвержденными постановлением Правительства Челябинской области от 21.10.2015г. № 546-П),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100" b="1" dirty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- дополнительные платные социальные услуги (перечень дополнительных платных услуг утвержден  постановлением Администрации  Кусинского муниципального района).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8612" y="195042"/>
            <a:ext cx="2780017" cy="229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096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3956538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В настоящее время </a:t>
            </a:r>
            <a:r>
              <a:rPr lang="ru-RU" sz="2400" b="1" dirty="0" smtClean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служба сиделок</a:t>
            </a:r>
            <a:br>
              <a:rPr lang="ru-RU" sz="2400" b="1" dirty="0" smtClean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</a:br>
            <a:r>
              <a:rPr lang="ru-RU" sz="2400" b="1" dirty="0" smtClean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Комплексного центра состоит </a:t>
            </a:r>
            <a:r>
              <a:rPr lang="ru-RU" sz="2400" b="1" dirty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из </a:t>
            </a:r>
            <a:r>
              <a:rPr lang="ru-RU" sz="2400" b="1" dirty="0" smtClean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четырех </a:t>
            </a:r>
            <a:br>
              <a:rPr lang="ru-RU" sz="2400" b="1" dirty="0" smtClean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</a:br>
            <a:r>
              <a:rPr lang="ru-RU" sz="2400" b="1" dirty="0" smtClean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социальных </a:t>
            </a:r>
            <a:r>
              <a:rPr lang="ru-RU" sz="2400" b="1" dirty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работников. </a:t>
            </a:r>
            <a:r>
              <a:rPr lang="ru-RU" sz="2400" b="1" dirty="0" smtClean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/>
            </a:r>
            <a:br>
              <a:rPr lang="ru-RU" sz="2400" b="1" dirty="0" smtClean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</a:br>
            <a:endParaRPr lang="ru-RU" sz="2400" b="1" dirty="0" smtClean="0">
              <a:ln w="3175" cmpd="sng">
                <a:noFill/>
              </a:ln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100" b="1" dirty="0" smtClean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На </a:t>
            </a:r>
            <a:r>
              <a:rPr lang="ru-RU" sz="2100" b="1" dirty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обслуживании состоит </a:t>
            </a:r>
            <a:r>
              <a:rPr lang="ru-RU" sz="2100" b="1" dirty="0" smtClean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пятеро </a:t>
            </a:r>
            <a:r>
              <a:rPr lang="ru-RU" sz="2100" b="1" dirty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граждан</a:t>
            </a:r>
            <a:r>
              <a:rPr lang="ru-RU" sz="2400" b="1" dirty="0" smtClean="0">
                <a:ln w="3175" cmpd="sng"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.</a:t>
            </a:r>
          </a:p>
          <a:p>
            <a:endParaRPr lang="ru-RU" sz="2400" b="1" dirty="0">
              <a:ln w="3175" cmpd="sng">
                <a:noFill/>
              </a:ln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8612" y="195042"/>
            <a:ext cx="2780017" cy="229839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lum contrast="-1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0112" y="4238625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938388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214</TotalTime>
  <Words>166</Words>
  <Application>Microsoft Office PowerPoint</Application>
  <PresentationFormat>Широкоэкранный</PresentationFormat>
  <Paragraphs>17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Сектор</vt:lpstr>
      <vt:lpstr>Внедрение  технологии  «Служба сиделок»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Мероприятия, направленные  на продление  активного  долголетия</dc:title>
  <dc:creator>User</dc:creator>
  <cp:lastModifiedBy>User</cp:lastModifiedBy>
  <cp:revision>36</cp:revision>
  <dcterms:created xsi:type="dcterms:W3CDTF">2020-08-19T11:15:58Z</dcterms:created>
  <dcterms:modified xsi:type="dcterms:W3CDTF">2020-08-21T10:27:43Z</dcterms:modified>
</cp:coreProperties>
</file>