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Мероприятия, направленные </a:t>
            </a:r>
            <a:br>
              <a:rPr lang="ru-RU" dirty="0" smtClean="0"/>
            </a:br>
            <a:r>
              <a:rPr lang="ru-RU" dirty="0" smtClean="0"/>
              <a:t>на продление </a:t>
            </a:r>
            <a:br>
              <a:rPr lang="ru-RU" dirty="0" smtClean="0"/>
            </a:br>
            <a:r>
              <a:rPr lang="ru-RU" dirty="0" smtClean="0"/>
              <a:t>активного </a:t>
            </a:r>
            <a:br>
              <a:rPr lang="ru-RU" dirty="0" smtClean="0"/>
            </a:br>
            <a:r>
              <a:rPr lang="ru-RU" dirty="0" smtClean="0"/>
              <a:t>долголетия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В рамках национального проекта «Демография» в отделении дневного пребывания Комплексного центра проводится ряд мероприятий, направленных на повышение активности пожилых граждан и поддержание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их здоровья</a:t>
            </a:r>
            <a:endParaRPr lang="ru-RU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222" y="167691"/>
            <a:ext cx="3565115" cy="29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8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В отделении организован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досуг </a:t>
            </a:r>
            <a:r>
              <a:rPr lang="ru-RU" sz="2100" b="1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граждан пожилого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возраста,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работают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клубы по интересам</a:t>
            </a:r>
            <a:endParaRPr lang="ru-RU" sz="2100" b="1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722" y="129591"/>
            <a:ext cx="2780715" cy="2296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6" y="1909762"/>
            <a:ext cx="2731294" cy="2731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05" y="965770"/>
            <a:ext cx="2872011" cy="28720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21" y="948862"/>
            <a:ext cx="2181225" cy="2181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13" y="3130087"/>
            <a:ext cx="2181225" cy="218122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83" y="3837781"/>
            <a:ext cx="2181225" cy="2181225"/>
          </a:xfrm>
        </p:spPr>
      </p:pic>
    </p:spTree>
    <p:extLst>
      <p:ext uri="{BB962C8B-B14F-4D97-AF65-F5344CB8AC3E}">
        <p14:creationId xmlns:p14="http://schemas.microsoft.com/office/powerpoint/2010/main" val="4084214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46700"/>
            <a:ext cx="8534400" cy="1041400"/>
          </a:xfrm>
        </p:spPr>
        <p:txBody>
          <a:bodyPr>
            <a:normAutofit/>
          </a:bodyPr>
          <a:lstStyle/>
          <a:p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Проводятся различные оздоровительные процедуры</a:t>
            </a:r>
            <a:endParaRPr lang="ru-RU" sz="2100" b="1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969168"/>
            <a:ext cx="4047332" cy="404733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95404"/>
            <a:ext cx="2780017" cy="2298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00" y="1618379"/>
            <a:ext cx="39719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1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537200"/>
            <a:ext cx="8534400" cy="927100"/>
          </a:xfrm>
        </p:spPr>
        <p:txBody>
          <a:bodyPr>
            <a:normAutofit/>
          </a:bodyPr>
          <a:lstStyle/>
          <a:p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Под руководством инструктора проходят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занятия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2100" b="1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адаптивной физической культуре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и занятия на тренажерах</a:t>
            </a:r>
            <a:endParaRPr lang="ru-RU" sz="2100" b="1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195042"/>
            <a:ext cx="2780017" cy="2298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402" y="1739900"/>
            <a:ext cx="5181598" cy="388619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56" y="685800"/>
            <a:ext cx="4725783" cy="220393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52" y="685800"/>
            <a:ext cx="2411767" cy="2565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1" y="3136900"/>
            <a:ext cx="2516511" cy="24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9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130800"/>
            <a:ext cx="8534400" cy="1206500"/>
          </a:xfrm>
        </p:spPr>
        <p:txBody>
          <a:bodyPr>
            <a:normAutofit/>
          </a:bodyPr>
          <a:lstStyle/>
          <a:p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Преподаются основы финансовой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2100" b="1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компьютерной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грамотности</a:t>
            </a:r>
            <a:endParaRPr lang="ru-RU" sz="2100" b="1" cap="none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195042"/>
            <a:ext cx="2780017" cy="2298391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9083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29" y="3149601"/>
            <a:ext cx="3009328" cy="3009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" y="850901"/>
            <a:ext cx="5748200" cy="4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3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16500"/>
            <a:ext cx="8534400" cy="1384301"/>
          </a:xfrm>
        </p:spPr>
        <p:txBody>
          <a:bodyPr>
            <a:normAutofit/>
          </a:bodyPr>
          <a:lstStyle/>
          <a:p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Организуются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поездки </a:t>
            </a:r>
            <a:b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2100" b="1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родному </a:t>
            </a: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краю, </a:t>
            </a:r>
            <a:b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выезды на природу </a:t>
            </a:r>
            <a:b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100" b="1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2100" b="1" cap="none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виртуальные путешествия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195042"/>
            <a:ext cx="2780017" cy="2298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53" y="3629341"/>
            <a:ext cx="2181225" cy="2181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97" y="538104"/>
            <a:ext cx="2181225" cy="2181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2" y="2401992"/>
            <a:ext cx="4354910" cy="24546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36" y="4357370"/>
            <a:ext cx="2377440" cy="178308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69" y="1344237"/>
            <a:ext cx="2750185" cy="2750185"/>
          </a:xfrm>
        </p:spPr>
      </p:pic>
    </p:spTree>
    <p:extLst>
      <p:ext uri="{BB962C8B-B14F-4D97-AF65-F5344CB8AC3E}">
        <p14:creationId xmlns:p14="http://schemas.microsoft.com/office/powerpoint/2010/main" val="102327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77663"/>
            <a:ext cx="7070231" cy="53026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3485" y="195041"/>
            <a:ext cx="3911633" cy="323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8702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462</TotalTime>
  <Words>55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Сектор</vt:lpstr>
      <vt:lpstr>Мероприятия, направленные  на продление  активного  долголетия</vt:lpstr>
      <vt:lpstr>В отделении организован  досуг граждан пожилого возраста,  работают клубы по интересам</vt:lpstr>
      <vt:lpstr>Проводятся различные оздоровительные процедуры</vt:lpstr>
      <vt:lpstr>Под руководством инструктора проходят занятия по адаптивной физической культуре и занятия на тренажерах</vt:lpstr>
      <vt:lpstr>Преподаются основы финансовой  и компьютерной грамотности</vt:lpstr>
      <vt:lpstr>Организуются поездки  по родному краю,  выезды на природу  и виртуальные путешествия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Мероприятия, направленные  на продление  активного  долголетия</dc:title>
  <dc:creator>User</dc:creator>
  <cp:lastModifiedBy>User</cp:lastModifiedBy>
  <cp:revision>17</cp:revision>
  <dcterms:created xsi:type="dcterms:W3CDTF">2020-08-19T11:15:58Z</dcterms:created>
  <dcterms:modified xsi:type="dcterms:W3CDTF">2020-08-20T12:58:53Z</dcterms:modified>
</cp:coreProperties>
</file>